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DDA1"/>
    <a:srgbClr val="F4F3F9"/>
    <a:srgbClr val="464545"/>
    <a:srgbClr val="1E1E1E"/>
    <a:srgbClr val="C00200"/>
    <a:srgbClr val="E60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622"/>
  </p:normalViewPr>
  <p:slideViewPr>
    <p:cSldViewPr snapToGrid="0" snapToObjects="1" showGuides="1">
      <p:cViewPr>
        <p:scale>
          <a:sx n="144" d="100"/>
          <a:sy n="144" d="100"/>
        </p:scale>
        <p:origin x="-56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8BEB-2978-9644-A9B2-4F471D076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C64A8E-2D31-5B42-8334-FCB0C0542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7F5C2-DF39-9545-A8E0-82AB587BB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BA9F-4A6B-8B46-B71A-B42FFAEDA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5D549-7BDE-594D-AF44-373C19EAC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3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CA06-731C-3F47-9A2D-45789A1E5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BED20-EA01-FD4A-A578-69BFA67B7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A82E8-2FDA-344D-8367-300FE2CF9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61213-AEFB-AD48-9AF8-DC1642E1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32A8C-C45C-EF4A-AE38-2757774B5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08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E3270A-DC96-A243-9E6F-3A0297EEB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4C577-C3B5-EB44-92A9-5C97815F9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16C12-5CC6-884F-AA1E-6B7611C2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0AE88-72B9-404D-8D58-43709A7D3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68291-D97B-0146-A83F-3F3632F0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51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9EF38-36AC-434B-B9B4-4B0C9B557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2B752-2FDD-D143-82D8-29089A3EA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2A598-B3C8-6648-ABD4-770B60AC9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01B64-E6A7-914A-B76A-9BBE7F0F1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35EFB-5C4B-1D4F-A878-C84E1C6DB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2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EC7DF-B1EE-DF45-8671-7FD3A09BA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346E3-A806-5C42-BADE-5B769019A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90A2A-813F-7E41-897F-085875C9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FCD5A-9290-D24F-BCCC-3F0B61F3F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84721-3338-5C4A-94CA-B1834E33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34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90D55-A00A-424C-A769-918B7BFE7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8DCA3-C6DF-5E40-BEDC-E00213ACA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FA500-F571-154A-AC57-EDA0ACFD9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D4441-F662-2944-A27A-247F3891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556AB-F90F-8945-B763-7E4D7DEF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51A2D-1AE4-F247-BEF4-BA251890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26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1DD3-9C2E-E94C-B048-600A1B05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5CB57-689E-D047-B381-46678958C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45917-92B5-8041-9D86-6350C0EF5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4EC137-470E-FE4E-B747-1A1EB43C24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6EB644-C02C-D34F-849A-C78A7F9126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EFD05-2EEC-3F4F-A9B8-D292D6399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7801C-030B-7C4D-B31F-F871C27B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74360-6DD9-7E4C-81C5-14F5CBB17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4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FCB98-8054-7341-BDE9-DECCAF041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F07BEE-16FD-0A4B-976C-82EF54FD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91D0D-11B5-6F40-9B16-72BE2A56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6FBE5-8B69-0945-ACA1-D2F09DB29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66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99336-D4B6-B441-A52D-5EB76E9EB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712BC2-3A0D-144E-A457-FEA2C0502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558729-AFE8-624B-A499-BB8A36DC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3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F0881-0A0B-B144-B8BA-5CCD5381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B25F-6B22-8E47-A2DA-0CA7DCB5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C561F-6C06-9641-AEEF-E555FEBBD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5D5CFF-8569-6A43-A39D-1A3080EF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48FDA-9419-B047-BAE5-723B6758C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C508F-F089-524F-B9F6-C7FB98A9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26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A2C5-1F1E-8445-B838-F72D64F33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C59F46-58C8-024F-900C-C10248361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DEF07-0D4D-8B4F-AE32-37D2A2BCF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BAE1F-E98A-5C42-80E9-279943939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439CC-865B-104E-B168-DB0D62BFC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43CD8-B61E-0D45-B3C3-6AF2DFC6E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70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F9923C-EFAA-3C41-A9E1-5DB78986C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2FAC-329B-D941-AA5E-53D95A8E3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2EBAC-18E5-274B-8DE2-AC4E811263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DF152-2D41-5449-93E7-4B9BD5ADCF54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CB00A-960B-2C4E-94E6-601CEC48B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4306E-DCDF-0248-9C82-58A7F1C2A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8461A-2D4F-9F42-8874-41BC06392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9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F9508C-AB2D-DB40-9B06-6862F33CC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195" y="655781"/>
            <a:ext cx="7909444" cy="5204691"/>
          </a:xfrm>
          <a:prstGeom prst="rect">
            <a:avLst/>
          </a:prstGeom>
          <a:ln w="28575">
            <a:solidFill>
              <a:srgbClr val="002060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CE5F780-E242-504A-A1FB-BC970A1E273C}"/>
              </a:ext>
            </a:extLst>
          </p:cNvPr>
          <p:cNvSpPr/>
          <p:nvPr/>
        </p:nvSpPr>
        <p:spPr>
          <a:xfrm>
            <a:off x="2962472" y="840602"/>
            <a:ext cx="3877056" cy="45720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BEE43D-E1D0-3440-AC0B-6F5C280EF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400" y="1261237"/>
            <a:ext cx="2235200" cy="3993777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07CCE2-49B5-F442-8402-0BCED365860A}"/>
              </a:ext>
            </a:extLst>
          </p:cNvPr>
          <p:cNvSpPr txBox="1"/>
          <p:nvPr/>
        </p:nvSpPr>
        <p:spPr>
          <a:xfrm>
            <a:off x="2997570" y="900511"/>
            <a:ext cx="2885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Maybe you would also like…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024753-6C57-7049-BE6A-9E03161C57D2}"/>
              </a:ext>
            </a:extLst>
          </p:cNvPr>
          <p:cNvGrpSpPr/>
          <p:nvPr/>
        </p:nvGrpSpPr>
        <p:grpSpPr>
          <a:xfrm>
            <a:off x="6468986" y="918983"/>
            <a:ext cx="244290" cy="244290"/>
            <a:chOff x="10215294" y="2013527"/>
            <a:chExt cx="914400" cy="914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5167E7-C680-9640-AA4C-20A25BBBBE3E}"/>
                </a:ext>
              </a:extLst>
            </p:cNvPr>
            <p:cNvSpPr/>
            <p:nvPr/>
          </p:nvSpPr>
          <p:spPr>
            <a:xfrm>
              <a:off x="10215294" y="2013527"/>
              <a:ext cx="914400" cy="9144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A14FB4A-B3BE-9842-A937-22E41EB8D5DF}"/>
                </a:ext>
              </a:extLst>
            </p:cNvPr>
            <p:cNvCxnSpPr/>
            <p:nvPr/>
          </p:nvCxnSpPr>
          <p:spPr>
            <a:xfrm>
              <a:off x="10215294" y="2013527"/>
              <a:ext cx="914400" cy="914400"/>
            </a:xfrm>
            <a:prstGeom prst="line">
              <a:avLst/>
            </a:prstGeom>
            <a:solidFill>
              <a:schemeClr val="bg1">
                <a:alpha val="60000"/>
              </a:schemeClr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F2A6766-C2DF-6840-962D-2E994A75285C}"/>
                </a:ext>
              </a:extLst>
            </p:cNvPr>
            <p:cNvCxnSpPr/>
            <p:nvPr/>
          </p:nvCxnSpPr>
          <p:spPr>
            <a:xfrm flipH="1">
              <a:off x="10215294" y="2013527"/>
              <a:ext cx="914400" cy="914400"/>
            </a:xfrm>
            <a:prstGeom prst="line">
              <a:avLst/>
            </a:prstGeom>
            <a:solidFill>
              <a:schemeClr val="bg1">
                <a:alpha val="60000"/>
              </a:schemeClr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5" name="Left Arrow 14">
            <a:extLst>
              <a:ext uri="{FF2B5EF4-FFF2-40B4-BE49-F238E27FC236}">
                <a16:creationId xmlns:a16="http://schemas.microsoft.com/office/drawing/2014/main" id="{FE9364AE-9190-DE4E-BA9D-A572CF4DC918}"/>
              </a:ext>
            </a:extLst>
          </p:cNvPr>
          <p:cNvSpPr/>
          <p:nvPr/>
        </p:nvSpPr>
        <p:spPr>
          <a:xfrm rot="1247641">
            <a:off x="6354619" y="3537528"/>
            <a:ext cx="1108364" cy="28632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54B52C-DF8A-1044-8176-7499F8C89EC0}"/>
              </a:ext>
            </a:extLst>
          </p:cNvPr>
          <p:cNvSpPr txBox="1"/>
          <p:nvPr/>
        </p:nvSpPr>
        <p:spPr>
          <a:xfrm>
            <a:off x="1790195" y="256650"/>
            <a:ext cx="4976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Association rule mining recommendation example</a:t>
            </a:r>
          </a:p>
        </p:txBody>
      </p:sp>
    </p:spTree>
    <p:extLst>
      <p:ext uri="{BB962C8B-B14F-4D97-AF65-F5344CB8AC3E}">
        <p14:creationId xmlns:p14="http://schemas.microsoft.com/office/powerpoint/2010/main" val="23000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7686C7-E88E-924F-AD94-DD7D55993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195" y="655781"/>
            <a:ext cx="7909444" cy="5204691"/>
          </a:xfrm>
          <a:prstGeom prst="rect">
            <a:avLst/>
          </a:prstGeom>
          <a:ln w="28575">
            <a:solidFill>
              <a:srgbClr val="002060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531A2B-0758-3443-BE30-0601B799111F}"/>
              </a:ext>
            </a:extLst>
          </p:cNvPr>
          <p:cNvSpPr/>
          <p:nvPr/>
        </p:nvSpPr>
        <p:spPr>
          <a:xfrm>
            <a:off x="1964945" y="3953164"/>
            <a:ext cx="3068873" cy="1743455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01E1D3-355C-754E-A909-24FE751001C6}"/>
              </a:ext>
            </a:extLst>
          </p:cNvPr>
          <p:cNvSpPr txBox="1"/>
          <p:nvPr/>
        </p:nvSpPr>
        <p:spPr>
          <a:xfrm>
            <a:off x="1964945" y="3973976"/>
            <a:ext cx="278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Have you also considered…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8DDA5E17-1120-9D4F-B3C9-FACBD9995B60}"/>
              </a:ext>
            </a:extLst>
          </p:cNvPr>
          <p:cNvSpPr/>
          <p:nvPr/>
        </p:nvSpPr>
        <p:spPr>
          <a:xfrm>
            <a:off x="4909258" y="4698814"/>
            <a:ext cx="1108364" cy="28632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BC6BB5-06C0-6643-8D9A-FB33E4158F1A}"/>
              </a:ext>
            </a:extLst>
          </p:cNvPr>
          <p:cNvSpPr txBox="1"/>
          <p:nvPr/>
        </p:nvSpPr>
        <p:spPr>
          <a:xfrm>
            <a:off x="1790195" y="256650"/>
            <a:ext cx="4709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Item-item based collaborative filtering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6EECAB-1479-2E46-A91C-E4025B997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195" y="670681"/>
            <a:ext cx="3267584" cy="326758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6A60726-9CB9-ED49-9000-DDD2CEAE6CF8}"/>
              </a:ext>
            </a:extLst>
          </p:cNvPr>
          <p:cNvSpPr/>
          <p:nvPr/>
        </p:nvSpPr>
        <p:spPr>
          <a:xfrm>
            <a:off x="5057779" y="738909"/>
            <a:ext cx="4557276" cy="5541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Kitchen set of 5 pots and 2 pans and 6 utensils and a strainer.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2F3E7E-52A7-CA4F-B0CB-F413C13B5962}"/>
              </a:ext>
            </a:extLst>
          </p:cNvPr>
          <p:cNvSpPr/>
          <p:nvPr/>
        </p:nvSpPr>
        <p:spPr>
          <a:xfrm>
            <a:off x="7246797" y="3248766"/>
            <a:ext cx="1592403" cy="2887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R$ 750,00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5818E7-DB37-A546-8EB1-C506DF6D9EFD}"/>
              </a:ext>
            </a:extLst>
          </p:cNvPr>
          <p:cNvSpPr/>
          <p:nvPr/>
        </p:nvSpPr>
        <p:spPr>
          <a:xfrm>
            <a:off x="7246797" y="3230293"/>
            <a:ext cx="1592403" cy="2887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R$ 750,00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FC68FE-D044-8E4B-8C37-9B0BB9A42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0" y="4496432"/>
            <a:ext cx="805873" cy="8058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E9BBCAC-1919-B643-AE37-B6A9983E3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9623" y="4561086"/>
            <a:ext cx="695128" cy="6951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06B5A6-DA59-C147-B4AB-CF118A833B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6525" y="4440742"/>
            <a:ext cx="655518" cy="99752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BEFA516-8819-A448-AA8D-16E340B575E3}"/>
              </a:ext>
            </a:extLst>
          </p:cNvPr>
          <p:cNvSpPr/>
          <p:nvPr/>
        </p:nvSpPr>
        <p:spPr>
          <a:xfrm>
            <a:off x="2159001" y="5301011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R$ 250,00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8D7B6A-EB63-534B-AEA2-31F7AF9482F1}"/>
              </a:ext>
            </a:extLst>
          </p:cNvPr>
          <p:cNvSpPr/>
          <p:nvPr/>
        </p:nvSpPr>
        <p:spPr>
          <a:xfrm>
            <a:off x="3091874" y="5301011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R$ 100,00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8CF719-DE95-534B-9394-F66E4486D4D8}"/>
              </a:ext>
            </a:extLst>
          </p:cNvPr>
          <p:cNvSpPr/>
          <p:nvPr/>
        </p:nvSpPr>
        <p:spPr>
          <a:xfrm>
            <a:off x="4052456" y="5301011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R$ 50,00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553674-5883-6B49-AF75-6B3487ECF91B}"/>
              </a:ext>
            </a:extLst>
          </p:cNvPr>
          <p:cNvSpPr/>
          <p:nvPr/>
        </p:nvSpPr>
        <p:spPr>
          <a:xfrm>
            <a:off x="2159001" y="4257302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Chopping board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2321BD-B6B0-3144-AC03-27985632B0E2}"/>
              </a:ext>
            </a:extLst>
          </p:cNvPr>
          <p:cNvSpPr/>
          <p:nvPr/>
        </p:nvSpPr>
        <p:spPr>
          <a:xfrm>
            <a:off x="3091874" y="4257302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Kitchen knife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24E030D-D0B6-7544-B230-EFD06F773E2A}"/>
              </a:ext>
            </a:extLst>
          </p:cNvPr>
          <p:cNvSpPr/>
          <p:nvPr/>
        </p:nvSpPr>
        <p:spPr>
          <a:xfrm>
            <a:off x="4052456" y="4257302"/>
            <a:ext cx="741218" cy="277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Apron</a:t>
            </a:r>
          </a:p>
        </p:txBody>
      </p:sp>
    </p:spTree>
    <p:extLst>
      <p:ext uri="{BB962C8B-B14F-4D97-AF65-F5344CB8AC3E}">
        <p14:creationId xmlns:p14="http://schemas.microsoft.com/office/powerpoint/2010/main" val="125624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B863BA-97A5-E041-94BE-5E6EA7B14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249" y="1006864"/>
            <a:ext cx="6845135" cy="53524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FA34D5-22E2-8349-8841-78FD2632C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543" y="2103237"/>
            <a:ext cx="5012748" cy="25090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F3F0C2-D331-9848-BCD5-17EAAF233F3F}"/>
              </a:ext>
            </a:extLst>
          </p:cNvPr>
          <p:cNvSpPr/>
          <p:nvPr/>
        </p:nvSpPr>
        <p:spPr>
          <a:xfrm>
            <a:off x="2299853" y="1032559"/>
            <a:ext cx="5874327" cy="325186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/>
              <a:t>Your personal recommendations from </a:t>
            </a:r>
            <a:r>
              <a:rPr lang="en-US" sz="1600" dirty="0" err="1"/>
              <a:t>Olist</a:t>
            </a:r>
            <a:r>
              <a:rPr lang="en-US" sz="1600" dirty="0"/>
              <a:t>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44BF40-BE66-3F44-B364-C2E9FB89AB9C}"/>
              </a:ext>
            </a:extLst>
          </p:cNvPr>
          <p:cNvSpPr/>
          <p:nvPr/>
        </p:nvSpPr>
        <p:spPr>
          <a:xfrm>
            <a:off x="2770909" y="1357745"/>
            <a:ext cx="3519056" cy="23282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b="1" dirty="0" err="1"/>
              <a:t>Olist</a:t>
            </a:r>
            <a:r>
              <a:rPr lang="en-US" sz="1000" b="1" dirty="0"/>
              <a:t> team &lt;</a:t>
            </a:r>
            <a:r>
              <a:rPr lang="en-US" sz="1000" b="1" dirty="0" err="1"/>
              <a:t>Hello@Olist.com</a:t>
            </a:r>
            <a:r>
              <a:rPr lang="en-US" sz="1000" b="1" dirty="0"/>
              <a:t>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313F09-DEA1-684E-BC75-CC3FF8070F33}"/>
              </a:ext>
            </a:extLst>
          </p:cNvPr>
          <p:cNvSpPr/>
          <p:nvPr/>
        </p:nvSpPr>
        <p:spPr>
          <a:xfrm>
            <a:off x="2770909" y="1564237"/>
            <a:ext cx="3519056" cy="16625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b="1" dirty="0"/>
              <a:t>To: </a:t>
            </a:r>
            <a:r>
              <a:rPr lang="en-US" sz="1000" b="1" dirty="0" err="1">
                <a:solidFill>
                  <a:schemeClr val="bg1">
                    <a:lumMod val="50000"/>
                  </a:schemeClr>
                </a:solidFill>
              </a:rPr>
              <a:t>your@email.com</a:t>
            </a:r>
            <a:endParaRPr lang="en-US" sz="10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99C563-F56F-434E-BB06-7D6B1F4F7AF5}"/>
              </a:ext>
            </a:extLst>
          </p:cNvPr>
          <p:cNvSpPr/>
          <p:nvPr/>
        </p:nvSpPr>
        <p:spPr>
          <a:xfrm>
            <a:off x="7562850" y="6222579"/>
            <a:ext cx="1377084" cy="111546"/>
          </a:xfrm>
          <a:prstGeom prst="rect">
            <a:avLst/>
          </a:prstGeom>
          <a:solidFill>
            <a:srgbClr val="46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1F80C6-180B-394F-A09B-AF8466034A27}"/>
              </a:ext>
            </a:extLst>
          </p:cNvPr>
          <p:cNvSpPr/>
          <p:nvPr/>
        </p:nvSpPr>
        <p:spPr>
          <a:xfrm>
            <a:off x="3167442" y="3163756"/>
            <a:ext cx="2149473" cy="1038687"/>
          </a:xfrm>
          <a:prstGeom prst="rect">
            <a:avLst/>
          </a:prstGeom>
          <a:solidFill>
            <a:srgbClr val="F4F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Here are your personal recommendations!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D7-C7D4-7E45-A98E-3D424531D686}"/>
              </a:ext>
            </a:extLst>
          </p:cNvPr>
          <p:cNvSpPr/>
          <p:nvPr/>
        </p:nvSpPr>
        <p:spPr>
          <a:xfrm>
            <a:off x="3087543" y="4612252"/>
            <a:ext cx="4964504" cy="15666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2791E0-0CE9-2541-9EE2-93DBE94B7F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037"/>
          <a:stretch/>
        </p:blipFill>
        <p:spPr>
          <a:xfrm>
            <a:off x="3167442" y="4670850"/>
            <a:ext cx="1015863" cy="13297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05D24A-72BA-1744-B4A7-28592713B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1976" y="4699728"/>
            <a:ext cx="1015863" cy="13008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E0869C3-0856-5D4C-A7C1-8FDD5A2D84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41"/>
          <a:stretch/>
        </p:blipFill>
        <p:spPr>
          <a:xfrm>
            <a:off x="6905902" y="4670850"/>
            <a:ext cx="910216" cy="1329734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BB807D5-C615-CA40-96EB-F95981C17EE5}"/>
              </a:ext>
            </a:extLst>
          </p:cNvPr>
          <p:cNvSpPr/>
          <p:nvPr/>
        </p:nvSpPr>
        <p:spPr>
          <a:xfrm>
            <a:off x="4047504" y="4240270"/>
            <a:ext cx="3367850" cy="307413"/>
          </a:xfrm>
          <a:prstGeom prst="roundRect">
            <a:avLst>
              <a:gd name="adj" fmla="val 50000"/>
            </a:avLst>
          </a:prstGeom>
          <a:solidFill>
            <a:srgbClr val="65D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me to my recommendations!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D87732-FDE7-CD45-87A6-37019339B682}"/>
              </a:ext>
            </a:extLst>
          </p:cNvPr>
          <p:cNvSpPr txBox="1"/>
          <p:nvPr/>
        </p:nvSpPr>
        <p:spPr>
          <a:xfrm>
            <a:off x="2196408" y="604629"/>
            <a:ext cx="3295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Content-based filtering example </a:t>
            </a:r>
          </a:p>
        </p:txBody>
      </p:sp>
    </p:spTree>
    <p:extLst>
      <p:ext uri="{BB962C8B-B14F-4D97-AF65-F5344CB8AC3E}">
        <p14:creationId xmlns:p14="http://schemas.microsoft.com/office/powerpoint/2010/main" val="554472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93</Words>
  <Application>Microsoft Macintosh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Mikkel Lehmann Nielsen</dc:creator>
  <cp:lastModifiedBy>Mikkel Lehmann Nielsen</cp:lastModifiedBy>
  <cp:revision>5</cp:revision>
  <dcterms:created xsi:type="dcterms:W3CDTF">2020-05-21T14:15:29Z</dcterms:created>
  <dcterms:modified xsi:type="dcterms:W3CDTF">2020-05-21T16:34:51Z</dcterms:modified>
</cp:coreProperties>
</file>

<file path=docProps/thumbnail.jpeg>
</file>